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0745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2745343"/>
            <a:ext cx="4869180" cy="273891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3388757"/>
            <a:ext cx="7415927" cy="1452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Discover the Charm of Dhordo Village</a:t>
            </a:r>
            <a:endParaRPr lang="en-US" sz="457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2610" y="2288858"/>
            <a:ext cx="4869180" cy="365188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2413516"/>
            <a:ext cx="7415927" cy="1452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The Vibrant Village of Dhordo</a:t>
            </a:r>
            <a:endParaRPr lang="en-US" sz="4574" dirty="0"/>
          </a:p>
        </p:txBody>
      </p:sp>
      <p:sp>
        <p:nvSpPr>
          <p:cNvPr id="7" name="Text 2"/>
          <p:cNvSpPr/>
          <p:nvPr/>
        </p:nvSpPr>
        <p:spPr>
          <a:xfrm>
            <a:off x="864037" y="4235887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Located in the Rann of Kutch region of Gujarat, Dhordo is a picturesque village known for its unique mud houses, colorful culture, and warm hospitality. With a population of around 1,500 people, this rural settlement offers a glimpse into the traditional way of life in India.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40470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369939" y="2933700"/>
            <a:ext cx="6935033" cy="5657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55"/>
              </a:lnSpc>
              <a:buNone/>
            </a:pPr>
            <a:r>
              <a:rPr lang="en-US" sz="356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Reaching the Hidden Gem</a:t>
            </a:r>
            <a:endParaRPr lang="en-US" sz="3564" dirty="0"/>
          </a:p>
        </p:txBody>
      </p:sp>
      <p:sp>
        <p:nvSpPr>
          <p:cNvPr id="6" name="Shape 2"/>
          <p:cNvSpPr/>
          <p:nvPr/>
        </p:nvSpPr>
        <p:spPr>
          <a:xfrm>
            <a:off x="7303770" y="3787973"/>
            <a:ext cx="22860" cy="3912513"/>
          </a:xfrm>
          <a:prstGeom prst="roundRect">
            <a:avLst>
              <a:gd name="adj" fmla="val 126234"/>
            </a:avLst>
          </a:prstGeom>
          <a:solidFill>
            <a:srgbClr val="49606E"/>
          </a:solidFill>
          <a:ln/>
        </p:spPr>
      </p:sp>
      <p:sp>
        <p:nvSpPr>
          <p:cNvPr id="7" name="Shape 3"/>
          <p:cNvSpPr/>
          <p:nvPr/>
        </p:nvSpPr>
        <p:spPr>
          <a:xfrm>
            <a:off x="6448365" y="4209217"/>
            <a:ext cx="673298" cy="22860"/>
          </a:xfrm>
          <a:prstGeom prst="roundRect">
            <a:avLst>
              <a:gd name="adj" fmla="val 126234"/>
            </a:avLst>
          </a:prstGeom>
          <a:solidFill>
            <a:srgbClr val="49606E"/>
          </a:solidFill>
          <a:ln/>
        </p:spPr>
      </p:sp>
      <p:sp>
        <p:nvSpPr>
          <p:cNvPr id="8" name="Shape 4"/>
          <p:cNvSpPr/>
          <p:nvPr/>
        </p:nvSpPr>
        <p:spPr>
          <a:xfrm>
            <a:off x="7098804" y="4004310"/>
            <a:ext cx="432792" cy="432792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5"/>
          <p:cNvSpPr/>
          <p:nvPr/>
        </p:nvSpPr>
        <p:spPr>
          <a:xfrm>
            <a:off x="7251204" y="4084915"/>
            <a:ext cx="127873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9"/>
              </a:lnSpc>
              <a:buNone/>
            </a:pPr>
            <a:r>
              <a:rPr lang="en-US" sz="213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139" dirty="0"/>
          </a:p>
        </p:txBody>
      </p:sp>
      <p:sp>
        <p:nvSpPr>
          <p:cNvPr id="10" name="Text 6"/>
          <p:cNvSpPr/>
          <p:nvPr/>
        </p:nvSpPr>
        <p:spPr>
          <a:xfrm>
            <a:off x="3993952" y="3980259"/>
            <a:ext cx="2263259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228"/>
              </a:lnSpc>
              <a:buNone/>
            </a:pPr>
            <a:r>
              <a:rPr lang="en-US" sz="1782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By Road</a:t>
            </a:r>
            <a:endParaRPr lang="en-US" sz="1782" dirty="0"/>
          </a:p>
        </p:txBody>
      </p:sp>
      <p:sp>
        <p:nvSpPr>
          <p:cNvPr id="11" name="Text 7"/>
          <p:cNvSpPr/>
          <p:nvPr/>
        </p:nvSpPr>
        <p:spPr>
          <a:xfrm>
            <a:off x="2369939" y="4378523"/>
            <a:ext cx="3887272" cy="12311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24"/>
              </a:lnSpc>
              <a:buNone/>
            </a:pPr>
            <a:r>
              <a:rPr lang="en-US" sz="151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Dhordo is easily accessible by road, situated just 80 km from Bhuj, the nearest major city. Hire a cab or take a bus to enjoy the scenic drive through the Rann of Kutch.</a:t>
            </a:r>
            <a:endParaRPr lang="en-US" sz="1515" dirty="0"/>
          </a:p>
        </p:txBody>
      </p:sp>
      <p:sp>
        <p:nvSpPr>
          <p:cNvPr id="12" name="Shape 8"/>
          <p:cNvSpPr/>
          <p:nvPr/>
        </p:nvSpPr>
        <p:spPr>
          <a:xfrm>
            <a:off x="7508736" y="5171003"/>
            <a:ext cx="673298" cy="22860"/>
          </a:xfrm>
          <a:prstGeom prst="roundRect">
            <a:avLst>
              <a:gd name="adj" fmla="val 126234"/>
            </a:avLst>
          </a:prstGeom>
          <a:solidFill>
            <a:srgbClr val="49606E"/>
          </a:solidFill>
          <a:ln/>
        </p:spPr>
      </p:sp>
      <p:sp>
        <p:nvSpPr>
          <p:cNvPr id="13" name="Shape 9"/>
          <p:cNvSpPr/>
          <p:nvPr/>
        </p:nvSpPr>
        <p:spPr>
          <a:xfrm>
            <a:off x="7098804" y="4966097"/>
            <a:ext cx="432792" cy="432792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4" name="Text 10"/>
          <p:cNvSpPr/>
          <p:nvPr/>
        </p:nvSpPr>
        <p:spPr>
          <a:xfrm>
            <a:off x="7208103" y="5046702"/>
            <a:ext cx="214193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9"/>
              </a:lnSpc>
              <a:buNone/>
            </a:pPr>
            <a:r>
              <a:rPr lang="en-US" sz="213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139" dirty="0"/>
          </a:p>
        </p:txBody>
      </p:sp>
      <p:sp>
        <p:nvSpPr>
          <p:cNvPr id="15" name="Text 11"/>
          <p:cNvSpPr/>
          <p:nvPr/>
        </p:nvSpPr>
        <p:spPr>
          <a:xfrm>
            <a:off x="8373189" y="4942046"/>
            <a:ext cx="2263259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8"/>
              </a:lnSpc>
              <a:buNone/>
            </a:pPr>
            <a:r>
              <a:rPr lang="en-US" sz="1782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By Air</a:t>
            </a:r>
            <a:endParaRPr lang="en-US" sz="1782" dirty="0"/>
          </a:p>
        </p:txBody>
      </p:sp>
      <p:sp>
        <p:nvSpPr>
          <p:cNvPr id="16" name="Text 12"/>
          <p:cNvSpPr/>
          <p:nvPr/>
        </p:nvSpPr>
        <p:spPr>
          <a:xfrm>
            <a:off x="8373189" y="5340310"/>
            <a:ext cx="3887272" cy="9233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24"/>
              </a:lnSpc>
              <a:buNone/>
            </a:pPr>
            <a:r>
              <a:rPr lang="en-US" sz="151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closest airport is in Bhuj, about 90 minutes away from Dhordo. From there, you can take a taxi or join a guided tour to reach the village.</a:t>
            </a:r>
            <a:endParaRPr lang="en-US" sz="1515" dirty="0"/>
          </a:p>
        </p:txBody>
      </p:sp>
      <p:sp>
        <p:nvSpPr>
          <p:cNvPr id="17" name="Shape 13"/>
          <p:cNvSpPr/>
          <p:nvPr/>
        </p:nvSpPr>
        <p:spPr>
          <a:xfrm>
            <a:off x="6448365" y="6415445"/>
            <a:ext cx="673298" cy="22860"/>
          </a:xfrm>
          <a:prstGeom prst="roundRect">
            <a:avLst>
              <a:gd name="adj" fmla="val 126234"/>
            </a:avLst>
          </a:prstGeom>
          <a:solidFill>
            <a:srgbClr val="49606E"/>
          </a:solidFill>
          <a:ln/>
        </p:spPr>
      </p:sp>
      <p:sp>
        <p:nvSpPr>
          <p:cNvPr id="18" name="Shape 14"/>
          <p:cNvSpPr/>
          <p:nvPr/>
        </p:nvSpPr>
        <p:spPr>
          <a:xfrm>
            <a:off x="7098804" y="6210538"/>
            <a:ext cx="432792" cy="432792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9" name="Text 15"/>
          <p:cNvSpPr/>
          <p:nvPr/>
        </p:nvSpPr>
        <p:spPr>
          <a:xfrm>
            <a:off x="7205960" y="6291143"/>
            <a:ext cx="218361" cy="271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39"/>
              </a:lnSpc>
              <a:buNone/>
            </a:pPr>
            <a:r>
              <a:rPr lang="en-US" sz="2139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139" dirty="0"/>
          </a:p>
        </p:txBody>
      </p:sp>
      <p:sp>
        <p:nvSpPr>
          <p:cNvPr id="20" name="Text 16"/>
          <p:cNvSpPr/>
          <p:nvPr/>
        </p:nvSpPr>
        <p:spPr>
          <a:xfrm>
            <a:off x="3993952" y="6186488"/>
            <a:ext cx="2263259" cy="2828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228"/>
              </a:lnSpc>
              <a:buNone/>
            </a:pPr>
            <a:r>
              <a:rPr lang="en-US" sz="1782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By Train</a:t>
            </a:r>
            <a:endParaRPr lang="en-US" sz="1782" dirty="0"/>
          </a:p>
        </p:txBody>
      </p:sp>
      <p:sp>
        <p:nvSpPr>
          <p:cNvPr id="21" name="Text 17"/>
          <p:cNvSpPr/>
          <p:nvPr/>
        </p:nvSpPr>
        <p:spPr>
          <a:xfrm>
            <a:off x="2369939" y="6584752"/>
            <a:ext cx="3887272" cy="9233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24"/>
              </a:lnSpc>
              <a:buNone/>
            </a:pPr>
            <a:r>
              <a:rPr lang="en-US" sz="1515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The nearest railway station is in Bhuj, from where you can take a bus or taxi to Dhordo, which is about a 2-hour journey.</a:t>
            </a:r>
            <a:endParaRPr lang="en-US" sz="1515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039541"/>
            <a:ext cx="8448794" cy="726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Where to Stay in Dhordo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33826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Mud Huts</a:t>
            </a:r>
            <a:endParaRPr lang="en-US" sz="2287" dirty="0"/>
          </a:p>
        </p:txBody>
      </p:sp>
      <p:sp>
        <p:nvSpPr>
          <p:cNvPr id="6" name="Text 3"/>
          <p:cNvSpPr/>
          <p:nvPr/>
        </p:nvSpPr>
        <p:spPr>
          <a:xfrm>
            <a:off x="968693" y="3992642"/>
            <a:ext cx="382893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Experience the traditional way of life by staying in one of the charming mud huts known as 'Bhungas'. These unique dwellings offer a cozy and authentic experience.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407462" y="33826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Tents</a:t>
            </a:r>
            <a:endParaRPr lang="en-US" sz="2287" dirty="0"/>
          </a:p>
        </p:txBody>
      </p:sp>
      <p:sp>
        <p:nvSpPr>
          <p:cNvPr id="8" name="Text 5"/>
          <p:cNvSpPr/>
          <p:nvPr/>
        </p:nvSpPr>
        <p:spPr>
          <a:xfrm>
            <a:off x="5407462" y="3992642"/>
            <a:ext cx="382893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For a more adventurous stay, opt for the glamping tents set up in the village, providing a comfortable and immersive experience in the heart of the Rann of Kutch.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46231" y="3382685"/>
            <a:ext cx="2904530" cy="363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Resorts</a:t>
            </a:r>
            <a:endParaRPr lang="en-US" sz="2287" dirty="0"/>
          </a:p>
        </p:txBody>
      </p:sp>
      <p:sp>
        <p:nvSpPr>
          <p:cNvPr id="10" name="Text 7"/>
          <p:cNvSpPr/>
          <p:nvPr/>
        </p:nvSpPr>
        <p:spPr>
          <a:xfrm>
            <a:off x="9846231" y="3992642"/>
            <a:ext cx="382893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Nearby resorts offer modern amenities and a luxurious stay while still allowing you to explore the local culture and attractions.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36553"/>
            <a:ext cx="14630400" cy="8231743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8030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50551" y="3419713"/>
            <a:ext cx="8666917" cy="6596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93"/>
              </a:lnSpc>
              <a:buNone/>
            </a:pPr>
            <a:r>
              <a:rPr lang="en-US" sz="4155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Embracing the Rural Charm</a:t>
            </a:r>
            <a:endParaRPr lang="en-US" sz="4155" dirty="0"/>
          </a:p>
        </p:txBody>
      </p:sp>
      <p:sp>
        <p:nvSpPr>
          <p:cNvPr id="6" name="Shape 2"/>
          <p:cNvSpPr/>
          <p:nvPr/>
        </p:nvSpPr>
        <p:spPr>
          <a:xfrm>
            <a:off x="1550551" y="4667845"/>
            <a:ext cx="504468" cy="50446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7" name="Text 3"/>
          <p:cNvSpPr/>
          <p:nvPr/>
        </p:nvSpPr>
        <p:spPr>
          <a:xfrm>
            <a:off x="1728192" y="4761786"/>
            <a:ext cx="149066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3"/>
              </a:lnSpc>
              <a:buNone/>
            </a:pPr>
            <a:r>
              <a:rPr lang="en-US" sz="2493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493" dirty="0"/>
          </a:p>
        </p:txBody>
      </p:sp>
      <p:sp>
        <p:nvSpPr>
          <p:cNvPr id="8" name="Text 4"/>
          <p:cNvSpPr/>
          <p:nvPr/>
        </p:nvSpPr>
        <p:spPr>
          <a:xfrm>
            <a:off x="2279213" y="4667845"/>
            <a:ext cx="2965013" cy="659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7"/>
              </a:lnSpc>
              <a:buNone/>
            </a:pPr>
            <a:r>
              <a:rPr lang="en-US" sz="207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Explore the Vibrant Crafts</a:t>
            </a:r>
            <a:endParaRPr lang="en-US" sz="2077" dirty="0"/>
          </a:p>
        </p:txBody>
      </p:sp>
      <p:sp>
        <p:nvSpPr>
          <p:cNvPr id="9" name="Text 5"/>
          <p:cNvSpPr/>
          <p:nvPr/>
        </p:nvSpPr>
        <p:spPr>
          <a:xfrm>
            <a:off x="2279213" y="5461992"/>
            <a:ext cx="2965013" cy="212752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Dhordo is known for its rich tradition of handmade crafts, including intricate embroidery, pottery, and weaving. Witness artisans at work and even participate in workshops.</a:t>
            </a:r>
            <a:endParaRPr lang="en-US" sz="1766" dirty="0"/>
          </a:p>
        </p:txBody>
      </p:sp>
      <p:sp>
        <p:nvSpPr>
          <p:cNvPr id="10" name="Shape 6"/>
          <p:cNvSpPr/>
          <p:nvPr/>
        </p:nvSpPr>
        <p:spPr>
          <a:xfrm>
            <a:off x="5468422" y="4667845"/>
            <a:ext cx="504468" cy="50446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7"/>
          <p:cNvSpPr/>
          <p:nvPr/>
        </p:nvSpPr>
        <p:spPr>
          <a:xfrm>
            <a:off x="5595699" y="4761786"/>
            <a:ext cx="249793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3"/>
              </a:lnSpc>
              <a:buNone/>
            </a:pPr>
            <a:r>
              <a:rPr lang="en-US" sz="2493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493" dirty="0"/>
          </a:p>
        </p:txBody>
      </p:sp>
      <p:sp>
        <p:nvSpPr>
          <p:cNvPr id="12" name="Text 8"/>
          <p:cNvSpPr/>
          <p:nvPr/>
        </p:nvSpPr>
        <p:spPr>
          <a:xfrm>
            <a:off x="6197084" y="4667845"/>
            <a:ext cx="2965013" cy="659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7"/>
              </a:lnSpc>
              <a:buNone/>
            </a:pPr>
            <a:r>
              <a:rPr lang="en-US" sz="207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Witness the Rann Utsav</a:t>
            </a:r>
            <a:endParaRPr lang="en-US" sz="2077" dirty="0"/>
          </a:p>
        </p:txBody>
      </p:sp>
      <p:sp>
        <p:nvSpPr>
          <p:cNvPr id="13" name="Text 9"/>
          <p:cNvSpPr/>
          <p:nvPr/>
        </p:nvSpPr>
        <p:spPr>
          <a:xfrm>
            <a:off x="6197084" y="5461992"/>
            <a:ext cx="2965013" cy="21531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Attend the annual Rann Utsav, a renowned festival that celebrates the culture and heritage of the Rann of Kutch region through music, dance, and local delicacies.</a:t>
            </a:r>
            <a:endParaRPr lang="en-US" sz="1766" dirty="0"/>
          </a:p>
        </p:txBody>
      </p:sp>
      <p:sp>
        <p:nvSpPr>
          <p:cNvPr id="14" name="Shape 10"/>
          <p:cNvSpPr/>
          <p:nvPr/>
        </p:nvSpPr>
        <p:spPr>
          <a:xfrm>
            <a:off x="9386292" y="4667845"/>
            <a:ext cx="504468" cy="504468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5" name="Text 11"/>
          <p:cNvSpPr/>
          <p:nvPr/>
        </p:nvSpPr>
        <p:spPr>
          <a:xfrm>
            <a:off x="9511189" y="4761786"/>
            <a:ext cx="254556" cy="3165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93"/>
              </a:lnSpc>
              <a:buNone/>
            </a:pPr>
            <a:r>
              <a:rPr lang="en-US" sz="2493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493" dirty="0"/>
          </a:p>
        </p:txBody>
      </p:sp>
      <p:sp>
        <p:nvSpPr>
          <p:cNvPr id="16" name="Text 12"/>
          <p:cNvSpPr/>
          <p:nvPr/>
        </p:nvSpPr>
        <p:spPr>
          <a:xfrm>
            <a:off x="10114955" y="4667845"/>
            <a:ext cx="2965013" cy="659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97"/>
              </a:lnSpc>
              <a:buNone/>
            </a:pPr>
            <a:r>
              <a:rPr lang="en-US" sz="2077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Venture into the Salt Marsh</a:t>
            </a:r>
            <a:endParaRPr lang="en-US" sz="2077" dirty="0"/>
          </a:p>
        </p:txBody>
      </p:sp>
      <p:sp>
        <p:nvSpPr>
          <p:cNvPr id="17" name="Text 13"/>
          <p:cNvSpPr/>
          <p:nvPr/>
        </p:nvSpPr>
        <p:spPr>
          <a:xfrm>
            <a:off x="10114955" y="5461992"/>
            <a:ext cx="2965013" cy="179427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25"/>
              </a:lnSpc>
              <a:buNone/>
            </a:pPr>
            <a:r>
              <a:rPr lang="en-US" sz="1766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Take a guided tour to explore the vast Rann of Kutch, a stunning salt marsh that transforms into a white desert during the dry season.</a:t>
            </a:r>
            <a:endParaRPr lang="en-US" sz="176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3231118"/>
            <a:ext cx="7415927" cy="10020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890"/>
              </a:lnSpc>
              <a:buNone/>
            </a:pPr>
            <a:r>
              <a:rPr lang="en-US" sz="631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Thank You</a:t>
            </a:r>
            <a:endParaRPr lang="en-US" sz="6312" dirty="0"/>
          </a:p>
        </p:txBody>
      </p:sp>
      <p:sp>
        <p:nvSpPr>
          <p:cNvPr id="6" name="Text 2"/>
          <p:cNvSpPr/>
          <p:nvPr/>
        </p:nvSpPr>
        <p:spPr>
          <a:xfrm>
            <a:off x="864037" y="4603433"/>
            <a:ext cx="74159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378</Words>
  <Application>Microsoft Office PowerPoint</Application>
  <PresentationFormat>Custom</PresentationFormat>
  <Paragraphs>37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Cabin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Balaji Bandgar</cp:lastModifiedBy>
  <cp:revision>2</cp:revision>
  <dcterms:created xsi:type="dcterms:W3CDTF">2024-08-08T17:38:48Z</dcterms:created>
  <dcterms:modified xsi:type="dcterms:W3CDTF">2024-08-08T17:42:07Z</dcterms:modified>
</cp:coreProperties>
</file>